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6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pictures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Documents participation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/>
              <a:t>Take a photo of a student product from their work at this station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quotes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/>
              <a:t>Exit ticket, draw picture, plus delta, anchor chart responses, take picture and upload to the PPT.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Earning Three Hours of GT Credit</a:t>
            </a:r>
            <a:b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1: Title </a:t>
            </a:r>
            <a:r>
              <a:rPr lang="en-US"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Work Stations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999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PowerPoint Template for Submission</a:t>
            </a:r>
          </a:p>
        </p:txBody>
      </p:sp>
      <p:sp>
        <p:nvSpPr>
          <p:cNvPr id="91" name="Shape 91"/>
          <p:cNvSpPr/>
          <p:nvPr/>
        </p:nvSpPr>
        <p:spPr>
          <a:xfrm>
            <a:off x="973776" y="4156364"/>
            <a:ext cx="2968830" cy="2363189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Station 1</a:t>
            </a:r>
          </a:p>
        </p:txBody>
      </p:sp>
      <p:sp>
        <p:nvSpPr>
          <p:cNvPr id="92" name="Shape 92"/>
          <p:cNvSpPr/>
          <p:nvPr/>
        </p:nvSpPr>
        <p:spPr>
          <a:xfrm>
            <a:off x="4916383" y="4156364"/>
            <a:ext cx="2970315" cy="2363189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Station 2</a:t>
            </a:r>
          </a:p>
        </p:txBody>
      </p:sp>
      <p:sp>
        <p:nvSpPr>
          <p:cNvPr id="93" name="Shape 93"/>
          <p:cNvSpPr/>
          <p:nvPr/>
        </p:nvSpPr>
        <p:spPr>
          <a:xfrm>
            <a:off x="8540646" y="4156364"/>
            <a:ext cx="2970315" cy="2363189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Station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84312" y="365125"/>
            <a:ext cx="1115832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2: Documentation  of Student Participation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/>
          <p:nvPr/>
        </p:nvSpPr>
        <p:spPr>
          <a:xfrm>
            <a:off x="1171575" y="2285999"/>
            <a:ext cx="2343150" cy="330041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Station 1</a:t>
            </a:r>
          </a:p>
        </p:txBody>
      </p:sp>
      <p:sp>
        <p:nvSpPr>
          <p:cNvPr id="102" name="Shape 102"/>
          <p:cNvSpPr/>
          <p:nvPr/>
        </p:nvSpPr>
        <p:spPr>
          <a:xfrm>
            <a:off x="4987675" y="2285987"/>
            <a:ext cx="2343300" cy="33003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Station 2</a:t>
            </a:r>
          </a:p>
        </p:txBody>
      </p:sp>
      <p:sp>
        <p:nvSpPr>
          <p:cNvPr id="103" name="Shape 103"/>
          <p:cNvSpPr/>
          <p:nvPr/>
        </p:nvSpPr>
        <p:spPr>
          <a:xfrm>
            <a:off x="9010650" y="2285999"/>
            <a:ext cx="2343150" cy="330041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Station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98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3: Work Station 1 </a:t>
            </a:r>
            <a:r>
              <a:rPr lang="en-US"/>
              <a:t>Summary </a:t>
            </a: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12900" y="1479375"/>
            <a:ext cx="5406900" cy="469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Which objective did you focus on?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Which differentiation strategy did you use?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2"/>
          </p:nvPr>
        </p:nvSpPr>
        <p:spPr>
          <a:xfrm>
            <a:off x="6019800" y="1627325"/>
            <a:ext cx="5334000" cy="4549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Add photo of process here: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98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3: Work Station </a:t>
            </a:r>
            <a:r>
              <a:rPr lang="en-US"/>
              <a:t>2</a:t>
            </a: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Summary </a:t>
            </a: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12900" y="1479375"/>
            <a:ext cx="5406900" cy="469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Which objective did you focus on?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Which differentiation strategy did you use?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2"/>
          </p:nvPr>
        </p:nvSpPr>
        <p:spPr>
          <a:xfrm>
            <a:off x="6019800" y="1627325"/>
            <a:ext cx="5334000" cy="4549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Add photo of process here: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98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3: Work Station </a:t>
            </a:r>
            <a:r>
              <a:rPr lang="en-US"/>
              <a:t>3</a:t>
            </a: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Summary </a:t>
            </a: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12900" y="1479375"/>
            <a:ext cx="5406900" cy="469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Which objective did you focus on?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Which differentiation strategy did you use?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2"/>
          </p:nvPr>
        </p:nvSpPr>
        <p:spPr>
          <a:xfrm>
            <a:off x="6019800" y="1627325"/>
            <a:ext cx="5334000" cy="4549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Add photo of process here: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6: Work Station-Student Reflection of </a:t>
            </a:r>
            <a:b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Journey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2965200" cy="38727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Station 1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4356651" y="1825625"/>
            <a:ext cx="2965200" cy="38727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Station 2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7875103" y="1825625"/>
            <a:ext cx="2965200" cy="38727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Station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Earning Three Hours of GT Credit  Slide 1: Title of Work Stations</vt:lpstr>
      <vt:lpstr>Slide 2: Documentation  of Student Participation</vt:lpstr>
      <vt:lpstr>Slide 3: Work Station 1 Summary  </vt:lpstr>
      <vt:lpstr>Slide 3: Work Station 2 Summary  </vt:lpstr>
      <vt:lpstr>Slide 3: Work Station 3 Summary  </vt:lpstr>
      <vt:lpstr>Slide 6: Work Station-Student Reflection of  Learning Journey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Earning Three Hours of GT Credit  Slide 1: Title of Work Stations</dc:title>
  <dc:creator>Onstott, Stacye</dc:creator>
  <cp:lastModifiedBy>TIMS</cp:lastModifiedBy>
  <cp:revision>1</cp:revision>
  <dcterms:modified xsi:type="dcterms:W3CDTF">2016-06-22T19:14:43Z</dcterms:modified>
</cp:coreProperties>
</file>